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6" d="100"/>
          <a:sy n="76" d="100"/>
        </p:scale>
        <p:origin x="-204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572CDC5D-D0E1-4D4F-9A21-FCB9D1CD646C}"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72CDC5D-D0E1-4D4F-9A21-FCB9D1CD646C}"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72CDC5D-D0E1-4D4F-9A21-FCB9D1CD646C}"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72CDC5D-D0E1-4D4F-9A21-FCB9D1CD646C}"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572CDC5D-D0E1-4D4F-9A21-FCB9D1CD646C}"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572CDC5D-D0E1-4D4F-9A21-FCB9D1CD646C}"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572CDC5D-D0E1-4D4F-9A21-FCB9D1CD646C}" type="datetimeFigureOut">
              <a:rPr lang="en-US" smtClean="0"/>
              <a:t>2016-05-26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572CDC5D-D0E1-4D4F-9A21-FCB9D1CD646C}" type="datetimeFigureOut">
              <a:rPr lang="en-US" smtClean="0"/>
              <a:t>2016-05-26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2CDC5D-D0E1-4D4F-9A21-FCB9D1CD646C}" type="datetimeFigureOut">
              <a:rPr lang="en-US" smtClean="0"/>
              <a:t>2016-05-26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572CDC5D-D0E1-4D4F-9A21-FCB9D1CD646C}"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572CDC5D-D0E1-4D4F-9A21-FCB9D1CD646C}"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AD6942-6D97-8345-A757-5971EC5DDA21}"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2CDC5D-D0E1-4D4F-9A21-FCB9D1CD646C}" type="datetimeFigureOut">
              <a:rPr lang="en-US" smtClean="0"/>
              <a:t>2016-05-26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AD6942-6D97-8345-A757-5971EC5DDA21}"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059"/>
            <a:ext cx="7772400" cy="1470025"/>
          </a:xfrm>
        </p:spPr>
        <p:txBody>
          <a:bodyPr/>
          <a:lstStyle/>
          <a:p>
            <a:r>
              <a:rPr lang="en-US" dirty="0" smtClean="0"/>
              <a:t>Nuclear Power Plant</a:t>
            </a:r>
            <a:endParaRPr lang="en-US" dirty="0"/>
          </a:p>
        </p:txBody>
      </p:sp>
      <p:sp>
        <p:nvSpPr>
          <p:cNvPr id="3" name="Subtitle 2"/>
          <p:cNvSpPr>
            <a:spLocks noGrp="1"/>
          </p:cNvSpPr>
          <p:nvPr>
            <p:ph type="subTitle" idx="1"/>
          </p:nvPr>
        </p:nvSpPr>
        <p:spPr>
          <a:xfrm>
            <a:off x="1154383" y="611787"/>
            <a:ext cx="6400800" cy="1752600"/>
          </a:xfrm>
        </p:spPr>
        <p:txBody>
          <a:bodyPr/>
          <a:lstStyle/>
          <a:p>
            <a:endParaRPr lang="en-US" dirty="0" smtClean="0"/>
          </a:p>
          <a:p>
            <a:r>
              <a:rPr lang="en-US" dirty="0" smtClean="0"/>
              <a:t>Justin Cleary, </a:t>
            </a:r>
            <a:r>
              <a:rPr lang="en-US" dirty="0" err="1" smtClean="0"/>
              <a:t>Johnathan</a:t>
            </a:r>
            <a:r>
              <a:rPr lang="en-US" dirty="0" smtClean="0"/>
              <a:t> </a:t>
            </a:r>
            <a:r>
              <a:rPr lang="en-US" dirty="0" err="1" smtClean="0"/>
              <a:t>Sherrard</a:t>
            </a:r>
            <a:r>
              <a:rPr lang="en-US" dirty="0" smtClean="0"/>
              <a:t>.</a:t>
            </a:r>
            <a:endParaRPr lang="en-US" dirty="0"/>
          </a:p>
        </p:txBody>
      </p:sp>
      <p:pic>
        <p:nvPicPr>
          <p:cNvPr id="6" name="Picture 5" descr="Photo on 2016-05-26 at 9.41 AM.jpg"/>
          <p:cNvPicPr>
            <a:picLocks noChangeAspect="1"/>
          </p:cNvPicPr>
          <p:nvPr/>
        </p:nvPicPr>
        <p:blipFill rotWithShape="1">
          <a:blip r:embed="rId2">
            <a:extLst>
              <a:ext uri="{28A0092B-C50C-407E-A947-70E740481C1C}">
                <a14:useLocalDpi xmlns:a14="http://schemas.microsoft.com/office/drawing/2010/main" val="0"/>
              </a:ext>
            </a:extLst>
          </a:blip>
          <a:srcRect l="2" t="-662" r="-2" b="-2"/>
          <a:stretch/>
        </p:blipFill>
        <p:spPr>
          <a:xfrm>
            <a:off x="0" y="1788135"/>
            <a:ext cx="9144000" cy="5069864"/>
          </a:xfrm>
          <a:prstGeom prst="rect">
            <a:avLst/>
          </a:prstGeom>
          <a:ln>
            <a:solidFill>
              <a:schemeClr val="bg1"/>
            </a:solidFill>
          </a:ln>
        </p:spPr>
      </p:pic>
    </p:spTree>
    <p:extLst>
      <p:ext uri="{BB962C8B-B14F-4D97-AF65-F5344CB8AC3E}">
        <p14:creationId xmlns:p14="http://schemas.microsoft.com/office/powerpoint/2010/main" val="12398925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much is it and what is it made of?</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t>Our power plant cost 9 billion dollars per power plant. We are making the power plant out of Tungsten because Tungsten melts at 3,422 C.</a:t>
            </a:r>
            <a:endParaRPr lang="en-US" sz="1600" dirty="0"/>
          </a:p>
        </p:txBody>
      </p:sp>
      <p:pic>
        <p:nvPicPr>
          <p:cNvPr id="4" name="Picture 3" descr="nuclear_reactor_technologies_hom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5588" y="2328199"/>
            <a:ext cx="6938411" cy="4295839"/>
          </a:xfrm>
          <a:prstGeom prst="rect">
            <a:avLst/>
          </a:prstGeom>
        </p:spPr>
      </p:pic>
      <p:sp>
        <p:nvSpPr>
          <p:cNvPr id="5" name="TextBox 4"/>
          <p:cNvSpPr txBox="1"/>
          <p:nvPr/>
        </p:nvSpPr>
        <p:spPr>
          <a:xfrm>
            <a:off x="457200" y="4027482"/>
            <a:ext cx="1467068" cy="923330"/>
          </a:xfrm>
          <a:prstGeom prst="rect">
            <a:avLst/>
          </a:prstGeom>
          <a:noFill/>
        </p:spPr>
        <p:txBody>
          <a:bodyPr wrap="none" rtlCol="0">
            <a:spAutoFit/>
          </a:bodyPr>
          <a:lstStyle/>
          <a:p>
            <a:r>
              <a:rPr lang="en-US" dirty="0" smtClean="0"/>
              <a:t>This is what it</a:t>
            </a:r>
          </a:p>
          <a:p>
            <a:r>
              <a:rPr lang="en-US" dirty="0" smtClean="0"/>
              <a:t> will look like</a:t>
            </a:r>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98930209"/>
              </p:ext>
            </p:extLst>
          </p:nvPr>
        </p:nvGraphicFramePr>
        <p:xfrm>
          <a:off x="-3158001" y="4060905"/>
          <a:ext cx="818741" cy="365760"/>
        </p:xfrm>
        <a:graphic>
          <a:graphicData uri="http://schemas.openxmlformats.org/drawingml/2006/table">
            <a:tbl>
              <a:tblPr/>
              <a:tblGrid>
                <a:gridCol w="818741"/>
              </a:tblGrid>
              <a:tr h="0">
                <a:tc>
                  <a:txBody>
                    <a:bodyPr/>
                    <a:lstStyle/>
                    <a:p>
                      <a:r>
                        <a:rPr lang="en-US" dirty="0" smtClean="0"/>
                        <a:t>hey</a:t>
                      </a:r>
                      <a:endParaRPr lang="en-US" dirty="0"/>
                    </a:p>
                  </a:txBody>
                  <a:tcPr>
                    <a:lnL w="12700" cmpd="sng">
                      <a:solidFill>
                        <a:scrgbClr r="0" g="0" b="0"/>
                      </a:solidFill>
                      <a:prstDash val="solid"/>
                    </a:lnL>
                    <a:lnR w="12700" cmpd="sng">
                      <a:solidFill>
                        <a:scrgbClr r="0" g="0" b="0"/>
                      </a:solidFill>
                      <a:prstDash val="solid"/>
                    </a:lnR>
                    <a:lnT w="12700" cmpd="sng">
                      <a:solidFill>
                        <a:scrgbClr r="0" g="0" b="0"/>
                      </a:solidFill>
                      <a:prstDash val="solid"/>
                    </a:lnT>
                    <a:lnB w="12700" cmpd="sng">
                      <a:solidFill>
                        <a:scrgbClr r="0" g="0" b="0"/>
                      </a:solidFill>
                      <a:prstDash val="solid"/>
                    </a:lnB>
                  </a:tcPr>
                </a:tc>
              </a:tr>
            </a:tbl>
          </a:graphicData>
        </a:graphic>
      </p:graphicFrame>
      <p:sp>
        <p:nvSpPr>
          <p:cNvPr id="7" name="Right Arrow 6"/>
          <p:cNvSpPr/>
          <p:nvPr/>
        </p:nvSpPr>
        <p:spPr>
          <a:xfrm>
            <a:off x="630299" y="4708496"/>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756394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 Nuclear Power </a:t>
            </a:r>
            <a:r>
              <a:rPr lang="en-US" smtClean="0"/>
              <a:t>Plant works.</a:t>
            </a:r>
            <a:endParaRPr lang="en-US" dirty="0"/>
          </a:p>
        </p:txBody>
      </p:sp>
      <p:pic>
        <p:nvPicPr>
          <p:cNvPr id="4" name="Content Placeholder 3" descr="nuclearenergy1.jpg"/>
          <p:cNvPicPr>
            <a:picLocks noGrp="1" noChangeAspect="1"/>
          </p:cNvPicPr>
          <p:nvPr>
            <p:ph idx="1"/>
          </p:nvPr>
        </p:nvPicPr>
        <p:blipFill>
          <a:blip r:embed="rId2">
            <a:extLst>
              <a:ext uri="{28A0092B-C50C-407E-A947-70E740481C1C}">
                <a14:useLocalDpi xmlns:a14="http://schemas.microsoft.com/office/drawing/2010/main" val="0"/>
              </a:ext>
            </a:extLst>
          </a:blip>
          <a:srcRect l="5582" r="5582"/>
          <a:stretch>
            <a:fillRect/>
          </a:stretch>
        </p:blipFill>
        <p:spPr>
          <a:xfrm>
            <a:off x="0" y="4877323"/>
            <a:ext cx="9144000" cy="1980678"/>
          </a:xfrm>
        </p:spPr>
      </p:pic>
      <p:sp>
        <p:nvSpPr>
          <p:cNvPr id="6" name="TextBox 5"/>
          <p:cNvSpPr txBox="1"/>
          <p:nvPr/>
        </p:nvSpPr>
        <p:spPr>
          <a:xfrm>
            <a:off x="457200" y="1738001"/>
            <a:ext cx="8229600" cy="3139321"/>
          </a:xfrm>
          <a:prstGeom prst="rect">
            <a:avLst/>
          </a:prstGeom>
          <a:noFill/>
        </p:spPr>
        <p:txBody>
          <a:bodyPr wrap="square" rtlCol="0">
            <a:spAutoFit/>
          </a:bodyPr>
          <a:lstStyle/>
          <a:p>
            <a:pPr algn="ctr"/>
            <a:r>
              <a:rPr lang="en-US" dirty="0"/>
              <a:t>The nuclear power plant works by using radiation from the reactor to send waves and it also uses convection by circling the reactor keeping the water warm and keeps circling. Convection is also used by the turbine moving the water witch goes to the steam generator witch makes water vapor push on the turbine and witch makes energy by </a:t>
            </a:r>
            <a:r>
              <a:rPr lang="en-US" dirty="0" err="1"/>
              <a:t>spining</a:t>
            </a:r>
            <a:r>
              <a:rPr lang="en-US" dirty="0"/>
              <a:t> the turbine and energy goes to the generator and we are using minimum conduction</a:t>
            </a:r>
            <a:r>
              <a:rPr lang="en-US" dirty="0" smtClean="0"/>
              <a:t>.</a:t>
            </a:r>
            <a:r>
              <a:rPr lang="en-US" dirty="0"/>
              <a:t> The nuclear power plant works by using radiation from the reactor to send waves and it also uses convection by circling the reactor keeping the water warm and keeps circling. Convection is also used by the turbine moving the water witch goes to the steam generator witch makes water vapor push on the turbine and witch makes energy by </a:t>
            </a:r>
            <a:r>
              <a:rPr lang="en-US" dirty="0" err="1"/>
              <a:t>spining</a:t>
            </a:r>
            <a:r>
              <a:rPr lang="en-US" dirty="0"/>
              <a:t> the turbine and energy goes to the generator and we are using minimum conduction.</a:t>
            </a:r>
          </a:p>
        </p:txBody>
      </p:sp>
    </p:spTree>
    <p:extLst>
      <p:ext uri="{BB962C8B-B14F-4D97-AF65-F5344CB8AC3E}">
        <p14:creationId xmlns:p14="http://schemas.microsoft.com/office/powerpoint/2010/main" val="120546238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Were are we?</a:t>
            </a:r>
            <a:endParaRPr lang="en-US" dirty="0"/>
          </a:p>
        </p:txBody>
      </p:sp>
      <p:sp>
        <p:nvSpPr>
          <p:cNvPr id="3" name="Content Placeholder 2"/>
          <p:cNvSpPr>
            <a:spLocks noGrp="1"/>
          </p:cNvSpPr>
          <p:nvPr>
            <p:ph idx="1"/>
          </p:nvPr>
        </p:nvSpPr>
        <p:spPr/>
        <p:txBody>
          <a:bodyPr/>
          <a:lstStyle/>
          <a:p>
            <a:pPr marL="0" indent="0">
              <a:buNone/>
            </a:pPr>
            <a:r>
              <a:rPr lang="en-US" dirty="0" smtClean="0"/>
              <a:t>Our head office is on 1234 Nuke Lane Dallas, Texas. If you are looking for our website its Nuclearpower4cheap.net.</a:t>
            </a:r>
            <a:endParaRPr lang="en-US" dirty="0"/>
          </a:p>
        </p:txBody>
      </p:sp>
      <p:pic>
        <p:nvPicPr>
          <p:cNvPr id="4" name="Picture 3" descr="dallas_tx.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3505200"/>
            <a:ext cx="3352800" cy="3352800"/>
          </a:xfrm>
          <a:prstGeom prst="rect">
            <a:avLst/>
          </a:prstGeom>
        </p:spPr>
      </p:pic>
    </p:spTree>
    <p:extLst>
      <p:ext uri="{BB962C8B-B14F-4D97-AF65-F5344CB8AC3E}">
        <p14:creationId xmlns:p14="http://schemas.microsoft.com/office/powerpoint/2010/main" val="11719173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are we going to build?</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t>We can build anywhere you want as long as you have a permit and you have to pay for half of the jet fuel. Our plane will be an Aurora because it can carry lots of materials.</a:t>
            </a:r>
            <a:endParaRPr lang="en-US" sz="1600" dirty="0"/>
          </a:p>
        </p:txBody>
      </p:sp>
      <p:pic>
        <p:nvPicPr>
          <p:cNvPr id="4" name="Picture 3" descr="P-3C-Orion-171.previe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524" y="2367594"/>
            <a:ext cx="7502341" cy="4490406"/>
          </a:xfrm>
          <a:prstGeom prst="rect">
            <a:avLst/>
          </a:prstGeom>
        </p:spPr>
      </p:pic>
    </p:spTree>
    <p:extLst>
      <p:ext uri="{BB962C8B-B14F-4D97-AF65-F5344CB8AC3E}">
        <p14:creationId xmlns:p14="http://schemas.microsoft.com/office/powerpoint/2010/main" val="11474437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you want to buy it?</a:t>
            </a:r>
            <a:endParaRPr lang="en-US" dirty="0"/>
          </a:p>
        </p:txBody>
      </p:sp>
      <p:sp>
        <p:nvSpPr>
          <p:cNvPr id="3" name="Content Placeholder 2"/>
          <p:cNvSpPr>
            <a:spLocks noGrp="1"/>
          </p:cNvSpPr>
          <p:nvPr>
            <p:ph idx="1"/>
          </p:nvPr>
        </p:nvSpPr>
        <p:spPr/>
        <p:txBody>
          <a:bodyPr/>
          <a:lstStyle/>
          <a:p>
            <a:pPr marL="0" indent="0">
              <a:buNone/>
            </a:pPr>
            <a:r>
              <a:rPr lang="en-US" dirty="0" smtClean="0"/>
              <a:t>Well Nuclear power plants are cheap to run and they make a lot of power witch can be sold or used to power your house, car and many other things.</a:t>
            </a:r>
            <a:endParaRPr lang="en-US" dirty="0"/>
          </a:p>
        </p:txBody>
      </p:sp>
      <p:sp>
        <p:nvSpPr>
          <p:cNvPr id="4" name="Smiley Face 3"/>
          <p:cNvSpPr/>
          <p:nvPr/>
        </p:nvSpPr>
        <p:spPr>
          <a:xfrm>
            <a:off x="4104357" y="3915236"/>
            <a:ext cx="914400" cy="914400"/>
          </a:xfrm>
          <a:prstGeom prst="smileyFace">
            <a:avLst/>
          </a:prstGeom>
          <a:solidFill>
            <a:schemeClr val="accent6"/>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0145891"/>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78</TotalTime>
  <Words>327</Words>
  <Application>Microsoft Macintosh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Black</vt:lpstr>
      <vt:lpstr>Nuclear Power Plant</vt:lpstr>
      <vt:lpstr>How much is it and what is it made of?</vt:lpstr>
      <vt:lpstr>How a Nuclear Power Plant works.</vt:lpstr>
      <vt:lpstr>Were are we?</vt:lpstr>
      <vt:lpstr>We are we going to build?</vt:lpstr>
      <vt:lpstr>Why do you want to buy it?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Power Plant</dc:title>
  <dc:creator>ASD-E</dc:creator>
  <cp:lastModifiedBy>ASD-E</cp:lastModifiedBy>
  <cp:revision>8</cp:revision>
  <dcterms:created xsi:type="dcterms:W3CDTF">2016-05-24T12:39:34Z</dcterms:created>
  <dcterms:modified xsi:type="dcterms:W3CDTF">2016-05-26T12:43:59Z</dcterms:modified>
</cp:coreProperties>
</file>